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2" r:id="rId7"/>
    <p:sldId id="264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B302-BD30-7644-95E8-C6066A03679D}" type="datetimeFigureOut">
              <a:rPr lang="en-TR" smtClean="0"/>
              <a:t>1.03.2022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46702-34C2-C840-8FFB-F71EEDC0EE7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263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46702-34C2-C840-8FFB-F71EEDC0EE75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3712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46702-34C2-C840-8FFB-F71EEDC0EE75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1442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3F8-A94E-4441-AD12-4106281E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FC88C-92E1-A847-B24C-E587AF013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F1C2-18C5-2943-B6E9-E34C05F8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350CD-8BBE-A748-9299-BF9AE3ED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41804-6801-0E4A-AC8D-E083E297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0089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DF7F-7C99-1745-BB2F-9D082351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A5B65-A863-0648-A68F-85F3A69AD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02705-0EFE-5A45-AB0F-3C1C31A9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3AE2-43D5-C04B-AC3E-56F4F179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D67B7-6CFB-AE4C-90FF-D53C0069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943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20FA4-84C9-7846-A020-7B59270DF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4127D-6E67-9744-A012-05634C669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BBBF2-DEAF-6F47-A3AB-E2C73307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83B4-3BB5-F246-8AD3-828F48AB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07DD9-4CCC-694A-A2CA-3231B732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9674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7717-779E-A649-A876-D3CAC44E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4699-48C0-444C-BE16-BE39F4ED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7C1E3-8385-B840-A98F-E60FACCA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D8A7-575D-4447-83CA-660E5C74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74E2A-EE15-B445-A14D-B238400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479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76D7-8BE6-BF48-8AA2-D15534B6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B9E0-393B-5745-AD8E-5F6F13E47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23E44-F25A-254A-A1A7-CAA65620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CBA-2384-FE40-AF8F-DA90D7E2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5AA4F-1F1B-BF4D-8135-5F555515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992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5883-4A4F-CA48-891D-1BEED50F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DBAC-3E74-4943-BDBC-A8025CE9E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1FF27-B435-5146-A7F2-8835A7EFB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87BC9-5C01-B549-A7A3-4888C92A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E480A-0DFB-6E44-B1BC-AB81ED1D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19E13-09A0-EF4D-834A-2C850CEE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4296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0342-65C8-C148-A3F5-C27BBD01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04E1B-ED7B-B74A-8B93-21141C96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7EAD6-6E45-DF41-AAA4-7F5D178C4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EA8A5-9751-1C48-A89D-79F0B734A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66F11-D6C3-3946-8283-A7307AFE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0AEBE-DC1B-2E43-89DD-84FF74E8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02973-EF16-E64B-9957-52C3E16E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FAFCF-6E2E-A648-8DC2-8182C840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36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F206-B2AB-DE4C-B699-DA45DE46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48FF7-8384-8642-83FF-0413ADB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23661-62DC-4C47-BA0A-24492B95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22AF7-0247-4B40-8604-E90537C1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8689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3F3C1-3636-8B40-8F12-DF5B3807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1A070-D534-B349-89E1-E67C004A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3E5F-12D6-864E-91FF-3984AF81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7080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A6B8-6A05-DE40-8B87-1C4C9213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45A4-9EDB-FA4E-99DF-E2DB05A3D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05F7B-3891-634B-B110-DF8AE452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D5048-D715-3C41-966D-365B87A9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7E8F3-405F-604C-BBCA-105D3851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31511-E9FF-AB41-94C3-3BF6929F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23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4F89-31AB-F643-A2D6-DC73BDB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4BCFA-3F64-2345-B00E-3092E8250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D0709-F64E-914E-B428-DBDE1E0C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6FD5E-1ACD-7441-A082-FD34B97A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81179-4DD3-B043-A8FB-8BFE7130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B9A78-2A10-A049-A5FE-6F3AE2CB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7774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EFF39-3297-6D46-9FFB-DF4247A8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0143F-AFAA-E846-8EBC-F5214765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859EB-1B38-E643-A52A-0A8756959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72159-04CE-EC49-8C7A-E564E2320B26}" type="datetimeFigureOut">
              <a:rPr lang="en-TR" smtClean="0"/>
              <a:t>28.02.2022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08E7-AE23-4346-B7D2-E8E6BDB0D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99F43-13E2-7F49-A111-F5CA3DA7D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C20A4-F116-AF42-8CAD-F8424EC3E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487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4E08-4FFA-D24C-9236-7287D0961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Cost ML FTL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67953-2D1A-C746-AF6A-AB233DC20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7923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7BE4-D737-904E-AD4B-96141492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434E6AD-82EC-3D4C-8AAA-772BCC78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8849"/>
            <a:ext cx="5257800" cy="4539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83864-B776-3B4E-AA53-09608EFA03E9}"/>
              </a:ext>
            </a:extLst>
          </p:cNvPr>
          <p:cNvSpPr txBox="1"/>
          <p:nvPr/>
        </p:nvSpPr>
        <p:spPr>
          <a:xfrm>
            <a:off x="10530045" y="5167313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Cost &lt; 5000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B42B80-F672-CA42-BAEE-F7E77D7A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28" y="-21670"/>
            <a:ext cx="6091872" cy="2228849"/>
          </a:xfrm>
          <a:prstGeom prst="rect">
            <a:avLst/>
          </a:prstGeom>
        </p:spPr>
      </p:pic>
      <p:pic>
        <p:nvPicPr>
          <p:cNvPr id="11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EA1BE64-6DF4-094B-AE08-0DB671C9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0" y="2077482"/>
            <a:ext cx="5817076" cy="4691249"/>
          </a:xfrm>
          <a:prstGeom prst="rect">
            <a:avLst/>
          </a:prstGeom>
        </p:spPr>
      </p:pic>
      <p:pic>
        <p:nvPicPr>
          <p:cNvPr id="15" name="Content Placeholder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9B2A2B-49E1-3946-A06B-A099277A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6839" y="124896"/>
            <a:ext cx="5985033" cy="1952586"/>
          </a:xfrm>
        </p:spPr>
      </p:pic>
    </p:spTree>
    <p:extLst>
      <p:ext uri="{BB962C8B-B14F-4D97-AF65-F5344CB8AC3E}">
        <p14:creationId xmlns:p14="http://schemas.microsoft.com/office/powerpoint/2010/main" val="134305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3702-A8A3-694E-B876-A41DE81A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R" dirty="0"/>
              <a:t>Yapılan Genel Filtrelendirmeler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20EC-BB7C-6B47-8E5D-0039D888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R" dirty="0"/>
              <a:t>Başarılı taşımalar alınmıştır.</a:t>
            </a:r>
          </a:p>
          <a:p>
            <a:r>
              <a:rPr lang="en-TR" dirty="0"/>
              <a:t>FTL taşımalar alınmıştır.</a:t>
            </a:r>
          </a:p>
          <a:p>
            <a:r>
              <a:rPr lang="en-US" dirty="0"/>
              <a:t>OTOKOÇ OTOMOTİV TİC. VE SAN A.Ş. BİRMOT </a:t>
            </a:r>
            <a:r>
              <a:rPr lang="en-US" dirty="0" err="1"/>
              <a:t>ve</a:t>
            </a:r>
            <a:r>
              <a:rPr lang="en-US" dirty="0"/>
              <a:t> OMSAN LOJİSTİK A.Ş. </a:t>
            </a:r>
            <a:r>
              <a:rPr lang="en-US" dirty="0" err="1"/>
              <a:t>Şirketlerinin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taşımalar</a:t>
            </a:r>
            <a:r>
              <a:rPr lang="en-US" dirty="0"/>
              <a:t> </a:t>
            </a:r>
            <a:r>
              <a:rPr lang="en-US" dirty="0" err="1"/>
              <a:t>modellerin</a:t>
            </a:r>
            <a:r>
              <a:rPr lang="en-US" dirty="0"/>
              <a:t> </a:t>
            </a:r>
            <a:r>
              <a:rPr lang="en-US" dirty="0" err="1"/>
              <a:t>başarısını</a:t>
            </a:r>
            <a:r>
              <a:rPr lang="en-US" dirty="0"/>
              <a:t> </a:t>
            </a:r>
            <a:r>
              <a:rPr lang="en-US" dirty="0" err="1"/>
              <a:t>düşürdüğü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çıkartılmıştır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20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('</a:t>
            </a:r>
            <a:r>
              <a:rPr lang="en-US" dirty="0" err="1"/>
              <a:t>İstanbul_İstanbul</a:t>
            </a:r>
            <a:r>
              <a:rPr lang="en-US" dirty="0"/>
              <a:t>', '</a:t>
            </a:r>
            <a:r>
              <a:rPr lang="en-US" dirty="0" err="1"/>
              <a:t>İstanbul_İzmir</a:t>
            </a:r>
            <a:r>
              <a:rPr lang="en-US" dirty="0"/>
              <a:t>', '</a:t>
            </a:r>
            <a:r>
              <a:rPr lang="en-US" dirty="0" err="1"/>
              <a:t>İstanbul_Ankara</a:t>
            </a:r>
            <a:r>
              <a:rPr lang="en-US" dirty="0"/>
              <a:t>', '</a:t>
            </a:r>
            <a:r>
              <a:rPr lang="en-US" dirty="0" err="1"/>
              <a:t>İstanbul_Kocaeli</a:t>
            </a:r>
            <a:r>
              <a:rPr lang="en-US" dirty="0"/>
              <a:t>', '</a:t>
            </a:r>
            <a:r>
              <a:rPr lang="en-US" dirty="0" err="1"/>
              <a:t>İstanbul_Bursa</a:t>
            </a:r>
            <a:r>
              <a:rPr lang="en-US" dirty="0"/>
              <a:t>', '</a:t>
            </a:r>
            <a:r>
              <a:rPr lang="en-US" dirty="0" err="1"/>
              <a:t>İstanbul_Antalya</a:t>
            </a:r>
            <a:r>
              <a:rPr lang="en-US" dirty="0"/>
              <a:t>', '</a:t>
            </a:r>
            <a:r>
              <a:rPr lang="en-US" dirty="0" err="1"/>
              <a:t>Kocaeli_İstanbul</a:t>
            </a:r>
            <a:r>
              <a:rPr lang="en-US" dirty="0"/>
              <a:t>', 'İstanbul_Adana','İstanbul_Tekirdağ','İstanbul_Gaziantep','İstanbul_Balıkesir','İstanbul_Eskişehir','İstanbul_Muğla','Kocaeli_İzmir','İstanbul_Mersin','İstanbul_Sakarya','İstanbul_Samsun','Kocaeli_Ankara','İstanbul_Denizli','İstanbul_Kayseri')</a:t>
            </a:r>
          </a:p>
          <a:p>
            <a:endParaRPr lang="en-TR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2266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B68B-6756-E74C-8D18-DE83B8DD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R" dirty="0"/>
              <a:t>OLS Regression</a:t>
            </a:r>
          </a:p>
        </p:txBody>
      </p:sp>
      <p:pic>
        <p:nvPicPr>
          <p:cNvPr id="10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7D77F4F-5DAA-1347-A83D-92113C4E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97" y="1690688"/>
            <a:ext cx="7527631" cy="435133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A71713-2A8E-A342-A7A6-10475A74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14866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FF12-58E6-404A-85C5-02C66730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Train</a:t>
            </a:r>
          </a:p>
        </p:txBody>
      </p:sp>
      <p:pic>
        <p:nvPicPr>
          <p:cNvPr id="4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B0B219A4-E096-FA46-9646-256BE767C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2151857"/>
            <a:ext cx="5448300" cy="3670300"/>
          </a:xfr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E70765-6AE8-E945-9063-02D4A141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2507457"/>
            <a:ext cx="49530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29106-78E8-784A-9DC5-BC9F26484ADC}"/>
              </a:ext>
            </a:extLst>
          </p:cNvPr>
          <p:cNvSpPr txBox="1"/>
          <p:nvPr/>
        </p:nvSpPr>
        <p:spPr>
          <a:xfrm>
            <a:off x="8043863" y="6086475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Cost &lt; 4300</a:t>
            </a:r>
          </a:p>
        </p:txBody>
      </p:sp>
    </p:spTree>
    <p:extLst>
      <p:ext uri="{BB962C8B-B14F-4D97-AF65-F5344CB8AC3E}">
        <p14:creationId xmlns:p14="http://schemas.microsoft.com/office/powerpoint/2010/main" val="55604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ED9CAD4-1EBD-A643-AA91-D4EFC816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A52376-5957-704C-8831-2E014533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1" r="-2" b="3920"/>
          <a:stretch/>
        </p:blipFill>
        <p:spPr>
          <a:xfrm>
            <a:off x="6537325" y="2410446"/>
            <a:ext cx="5803323" cy="3890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946BCC-CE64-1041-A5A8-0013CA08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8288"/>
            <a:ext cx="6537325" cy="43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02AE-EF9E-A541-AAB2-D8DE7B77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Diğer Yöntemlerde ele alınan değişkenler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4361-6636-DB45-9BF9-8E6331B6E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Totalkgds</a:t>
            </a:r>
            <a:endParaRPr lang="en-US" dirty="0"/>
          </a:p>
          <a:p>
            <a:r>
              <a:rPr lang="en-US" dirty="0" err="1"/>
              <a:t>pickup_address_type</a:t>
            </a:r>
            <a:endParaRPr lang="en-US" dirty="0"/>
          </a:p>
          <a:p>
            <a:r>
              <a:rPr lang="en-US" dirty="0" err="1"/>
              <a:t>dropoff_address_type</a:t>
            </a:r>
            <a:endParaRPr lang="en-US" dirty="0"/>
          </a:p>
          <a:p>
            <a:r>
              <a:rPr lang="en-US" dirty="0"/>
              <a:t>Category</a:t>
            </a:r>
          </a:p>
          <a:p>
            <a:r>
              <a:rPr lang="en-US" dirty="0" err="1"/>
              <a:t>vehicle_package_type</a:t>
            </a:r>
            <a:endParaRPr lang="en-US" dirty="0"/>
          </a:p>
          <a:p>
            <a:r>
              <a:rPr lang="en-US" dirty="0"/>
              <a:t>routes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5346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7EE3-06B7-C447-83D0-025EF52D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Regressor</a:t>
            </a:r>
            <a:endParaRPr lang="en-TR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584ABB4-49A6-D543-A795-923E2E679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720" y="1336674"/>
            <a:ext cx="5453217" cy="5156201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21F3214-E72F-374B-BDCB-B953BC15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620"/>
            <a:ext cx="6149720" cy="4649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8ED2AF-F072-C84B-AC5F-2B5C17CA11A1}"/>
              </a:ext>
            </a:extLst>
          </p:cNvPr>
          <p:cNvSpPr txBox="1"/>
          <p:nvPr/>
        </p:nvSpPr>
        <p:spPr>
          <a:xfrm>
            <a:off x="10640791" y="5521326"/>
            <a:ext cx="164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For Cost &lt; 5500</a:t>
            </a:r>
          </a:p>
        </p:txBody>
      </p:sp>
    </p:spTree>
    <p:extLst>
      <p:ext uri="{BB962C8B-B14F-4D97-AF65-F5344CB8AC3E}">
        <p14:creationId xmlns:p14="http://schemas.microsoft.com/office/powerpoint/2010/main" val="42555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B4C8D-C6FA-D940-B13F-C7028D60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08" y="213275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528AD17-54A5-B74C-8F52-A48C51E0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84" b="-3"/>
          <a:stretch/>
        </p:blipFill>
        <p:spPr>
          <a:xfrm>
            <a:off x="146337" y="2489200"/>
            <a:ext cx="5803323" cy="3890357"/>
          </a:xfrm>
          <a:prstGeom prst="rect">
            <a:avLst/>
          </a:prstGeom>
        </p:spPr>
      </p:pic>
      <p:pic>
        <p:nvPicPr>
          <p:cNvPr id="7" name="Picture 6" descr="Total cost &lt; 5500&#10;&#10;">
            <a:extLst>
              <a:ext uri="{FF2B5EF4-FFF2-40B4-BE49-F238E27FC236}">
                <a16:creationId xmlns:a16="http://schemas.microsoft.com/office/drawing/2014/main" id="{5964D9FD-9018-554E-8167-42C3141DA0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05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9BB0FA-8205-5B4E-82AE-59D2A074D114}"/>
              </a:ext>
            </a:extLst>
          </p:cNvPr>
          <p:cNvSpPr txBox="1"/>
          <p:nvPr/>
        </p:nvSpPr>
        <p:spPr>
          <a:xfrm>
            <a:off x="9958387" y="4814888"/>
            <a:ext cx="17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For Costs &lt; 5500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3E00E8-22CC-474A-A2BB-5934C1D73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096001" cy="2489200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04436D-6905-4E45-8049-34ECEDA3C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374" y="0"/>
            <a:ext cx="611457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327D1-101D-0140-975B-1018E015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Regressor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E070C-6D93-D64D-BE53-CBA062648AE7}"/>
              </a:ext>
            </a:extLst>
          </p:cNvPr>
          <p:cNvSpPr txBox="1"/>
          <p:nvPr/>
        </p:nvSpPr>
        <p:spPr>
          <a:xfrm>
            <a:off x="10086976" y="4872038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For Cost &lt; 5000</a:t>
            </a:r>
          </a:p>
          <a:p>
            <a:endParaRPr lang="en-TR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E9B12B21-51C4-3F46-81EA-3222C847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125" y="1825624"/>
            <a:ext cx="4479349" cy="4676815"/>
          </a:xfr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2D5A528-1313-6A45-A39F-7542CD5D5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49" y="1823089"/>
            <a:ext cx="5443539" cy="46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181</Words>
  <Application>Microsoft Macintosh PowerPoint</Application>
  <PresentationFormat>Widescreen</PresentationFormat>
  <Paragraphs>25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Cost ML FTL</vt:lpstr>
      <vt:lpstr>Yapılan Genel Filtrelendirmeler</vt:lpstr>
      <vt:lpstr>OLS Regression</vt:lpstr>
      <vt:lpstr>Train</vt:lpstr>
      <vt:lpstr>PowerPoint Presentation</vt:lpstr>
      <vt:lpstr>Diğer Yöntemlerde ele alınan değişkenler</vt:lpstr>
      <vt:lpstr>Decision Tree Regressor</vt:lpstr>
      <vt:lpstr>PowerPoint Presentation</vt:lpstr>
      <vt:lpstr>Random Forest Regressor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ML FTL</dc:title>
  <dc:creator>Baran Çınar Kılıç</dc:creator>
  <cp:lastModifiedBy>Baran Çınar Kılıç</cp:lastModifiedBy>
  <cp:revision>1</cp:revision>
  <dcterms:created xsi:type="dcterms:W3CDTF">2022-02-28T08:36:18Z</dcterms:created>
  <dcterms:modified xsi:type="dcterms:W3CDTF">2022-03-01T09:31:08Z</dcterms:modified>
</cp:coreProperties>
</file>